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73" r:id="rId3"/>
    <p:sldId id="259" r:id="rId4"/>
    <p:sldId id="272" r:id="rId5"/>
    <p:sldId id="271" r:id="rId6"/>
    <p:sldId id="258" r:id="rId7"/>
    <p:sldId id="263" r:id="rId8"/>
  </p:sldIdLst>
  <p:sldSz cx="10691813" cy="75596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6E6"/>
    <a:srgbClr val="ED2869"/>
    <a:srgbClr val="00B083"/>
    <a:srgbClr val="656DB3"/>
    <a:srgbClr val="494949"/>
    <a:srgbClr val="ECECEC"/>
    <a:srgbClr val="FAFAFA"/>
    <a:srgbClr val="4544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CCB78-EDDD-4736-93D9-A06484CB2D96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935288" y="857250"/>
            <a:ext cx="32734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0ACEC-2A86-45B6-9B6C-4902AB2698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41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0ACEC-2A86-45B6-9B6C-4902AB2698E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267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362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88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30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28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07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4073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730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2551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151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67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86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6139-1152-4EBD-978B-0224887118B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13C93-4EAA-4261-9064-534B085F8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05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19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5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5" Type="http://schemas.openxmlformats.org/officeDocument/2006/relationships/image" Target="../media/image4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4676" y="3844436"/>
            <a:ext cx="8363546" cy="2637994"/>
          </a:xfrm>
        </p:spPr>
        <p:txBody>
          <a:bodyPr anchor="ctr">
            <a:normAutofit/>
          </a:bodyPr>
          <a:lstStyle/>
          <a:p>
            <a:pPr algn="l"/>
            <a:r>
              <a:rPr lang="pt-BR" sz="4300" dirty="0">
                <a:solidFill>
                  <a:srgbClr val="45447B"/>
                </a:solidFill>
                <a:latin typeface="SofiaProSoftW01-Bold" panose="020B0000000000000000" pitchFamily="34" charset="0"/>
              </a:rPr>
              <a:t>Como acessar suas provas e simulado no Plurall</a:t>
            </a:r>
          </a:p>
          <a:p>
            <a:pPr algn="l"/>
            <a:r>
              <a:rPr lang="pt-BR" sz="4000" dirty="0">
                <a:solidFill>
                  <a:srgbClr val="45447B"/>
                </a:solidFill>
                <a:latin typeface="SofiaProSoftW01-Bold" panose="020B0000000000000000" pitchFamily="34" charset="0"/>
              </a:rPr>
              <a:t>Passo a passo</a:t>
            </a:r>
          </a:p>
        </p:txBody>
      </p:sp>
      <p:sp>
        <p:nvSpPr>
          <p:cNvPr id="4" name="Retângulo 3"/>
          <p:cNvSpPr/>
          <p:nvPr/>
        </p:nvSpPr>
        <p:spPr>
          <a:xfrm>
            <a:off x="-1" y="7009169"/>
            <a:ext cx="10691813" cy="550506"/>
          </a:xfrm>
          <a:prstGeom prst="rect">
            <a:avLst/>
          </a:prstGeom>
          <a:solidFill>
            <a:srgbClr val="656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240" y="503532"/>
            <a:ext cx="2187573" cy="597889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685" y="7126157"/>
            <a:ext cx="4642439" cy="31653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" y="1940362"/>
            <a:ext cx="5810082" cy="212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74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16" y="231836"/>
            <a:ext cx="664269" cy="664269"/>
          </a:xfrm>
        </p:spPr>
      </p:pic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182676" y="325113"/>
            <a:ext cx="4080585" cy="238950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500" dirty="0">
                <a:solidFill>
                  <a:srgbClr val="656DB3"/>
                </a:solidFill>
                <a:latin typeface="SofiaProSoftW01-Bold" panose="020B0000000000000000" pitchFamily="34" charset="0"/>
              </a:rPr>
              <a:t>Olá, vamos começar?</a:t>
            </a:r>
          </a:p>
        </p:txBody>
      </p:sp>
      <p:sp>
        <p:nvSpPr>
          <p:cNvPr id="5" name="Retângulo 4"/>
          <p:cNvSpPr/>
          <p:nvPr/>
        </p:nvSpPr>
        <p:spPr>
          <a:xfrm>
            <a:off x="-1" y="7186613"/>
            <a:ext cx="10691813" cy="373062"/>
          </a:xfrm>
          <a:prstGeom prst="rect">
            <a:avLst/>
          </a:prstGeom>
          <a:solidFill>
            <a:srgbClr val="656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1037825" y="1205712"/>
            <a:ext cx="83642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/>
              <a:t>Assim que você entrar no Plurall, serão exibidas duas mensagens explicando melhor a mudança referente a provas e simulados.</a:t>
            </a:r>
            <a:endParaRPr lang="pt-BR" sz="1900" dirty="0">
              <a:solidFill>
                <a:srgbClr val="656DB3"/>
              </a:solidFill>
              <a:latin typeface="SofiaProSoftW01-Bold" panose="020B0000000000000000" pitchFamily="34" charset="0"/>
            </a:endParaRP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FF1AA7DC-1980-4C0E-8F0C-9B3E8B4F62A2}"/>
              </a:ext>
            </a:extLst>
          </p:cNvPr>
          <p:cNvPicPr/>
          <p:nvPr/>
        </p:nvPicPr>
        <p:blipFill rotWithShape="1">
          <a:blip r:embed="rId3"/>
          <a:srcRect l="28121" t="16854" r="29103" b="8655"/>
          <a:stretch/>
        </p:blipFill>
        <p:spPr bwMode="auto">
          <a:xfrm>
            <a:off x="364627" y="2306310"/>
            <a:ext cx="3834063" cy="37538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m 23">
            <a:extLst>
              <a:ext uri="{FF2B5EF4-FFF2-40B4-BE49-F238E27FC236}">
                <a16:creationId xmlns:a16="http://schemas.microsoft.com/office/drawing/2014/main" id="{E3D1A327-600D-4AB7-A3C8-BDE7846E90D1}"/>
              </a:ext>
            </a:extLst>
          </p:cNvPr>
          <p:cNvPicPr/>
          <p:nvPr/>
        </p:nvPicPr>
        <p:blipFill rotWithShape="1">
          <a:blip r:embed="rId4"/>
          <a:srcRect l="28114" t="16820" r="29402" b="6122"/>
          <a:stretch/>
        </p:blipFill>
        <p:spPr bwMode="auto">
          <a:xfrm>
            <a:off x="5471862" y="1860229"/>
            <a:ext cx="3962400" cy="38821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5" name="CaixaDeTexto 24">
            <a:extLst>
              <a:ext uri="{FF2B5EF4-FFF2-40B4-BE49-F238E27FC236}">
                <a16:creationId xmlns:a16="http://schemas.microsoft.com/office/drawing/2014/main" id="{F36B4BD7-9C34-41FC-9F25-495A95904BBC}"/>
              </a:ext>
            </a:extLst>
          </p:cNvPr>
          <p:cNvSpPr txBox="1"/>
          <p:nvPr/>
        </p:nvSpPr>
        <p:spPr>
          <a:xfrm>
            <a:off x="275459" y="6197338"/>
            <a:ext cx="392323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/>
              <a:t>Nesta primeira mensagem, avisamos que os simulados e provas serão aplicados via Plurall.</a:t>
            </a:r>
            <a:endParaRPr lang="pt-BR" sz="1900" dirty="0">
              <a:solidFill>
                <a:srgbClr val="656DB3"/>
              </a:solidFill>
              <a:latin typeface="SofiaProSoftW01-Bold" panose="020B0000000000000000" pitchFamily="34" charset="0"/>
            </a:endParaRP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20454008-3BDC-451E-A29F-7C61668BFB37}"/>
              </a:ext>
            </a:extLst>
          </p:cNvPr>
          <p:cNvSpPr txBox="1"/>
          <p:nvPr/>
        </p:nvSpPr>
        <p:spPr>
          <a:xfrm>
            <a:off x="5263261" y="5897733"/>
            <a:ext cx="533454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/>
              <a:t>Na segunda mensagem, solicitamos que digite seu número Anglo, assim como faz quando realiza as provas em papel. Informado uma vez este código, não será solicitado novamente.</a:t>
            </a:r>
            <a:endParaRPr lang="pt-BR" sz="1900" dirty="0">
              <a:solidFill>
                <a:srgbClr val="656DB3"/>
              </a:solidFill>
              <a:latin typeface="SofiaProSoftW01-Bold" panose="020B0000000000000000" pitchFamily="34" charset="0"/>
            </a:endParaRPr>
          </a:p>
        </p:txBody>
      </p:sp>
      <p:sp>
        <p:nvSpPr>
          <p:cNvPr id="27" name="Espaço Reservado para Conteúdo 3">
            <a:extLst>
              <a:ext uri="{FF2B5EF4-FFF2-40B4-BE49-F238E27FC236}">
                <a16:creationId xmlns:a16="http://schemas.microsoft.com/office/drawing/2014/main" id="{074A134A-615D-4F15-999F-C0F62830D2E3}"/>
              </a:ext>
            </a:extLst>
          </p:cNvPr>
          <p:cNvSpPr txBox="1">
            <a:spLocks/>
          </p:cNvSpPr>
          <p:nvPr/>
        </p:nvSpPr>
        <p:spPr>
          <a:xfrm>
            <a:off x="467193" y="1147829"/>
            <a:ext cx="910617" cy="8457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5600" dirty="0">
                <a:solidFill>
                  <a:srgbClr val="ED2869"/>
                </a:solidFill>
                <a:latin typeface="SofiaProSoftW01-Bold" panose="020B0000000000000000" pitchFamily="34" charset="0"/>
              </a:rPr>
              <a:t>1.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42008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m 28">
            <a:extLst>
              <a:ext uri="{FF2B5EF4-FFF2-40B4-BE49-F238E27FC236}">
                <a16:creationId xmlns:a16="http://schemas.microsoft.com/office/drawing/2014/main" id="{993D07CC-FB80-492A-BEFC-69BF12709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874" y="1186492"/>
            <a:ext cx="3155130" cy="325767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8621BE54-4FAF-4B2D-BFE1-AC6A761B8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2996" y="2341778"/>
            <a:ext cx="3155130" cy="3773472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-1" y="7186613"/>
            <a:ext cx="10691813" cy="373062"/>
          </a:xfrm>
          <a:prstGeom prst="rect">
            <a:avLst/>
          </a:prstGeom>
          <a:solidFill>
            <a:srgbClr val="656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9" name="Espaço Reservado para Conteúdo 3"/>
          <p:cNvSpPr txBox="1">
            <a:spLocks/>
          </p:cNvSpPr>
          <p:nvPr/>
        </p:nvSpPr>
        <p:spPr>
          <a:xfrm>
            <a:off x="505980" y="642622"/>
            <a:ext cx="910617" cy="8457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5600" dirty="0">
                <a:solidFill>
                  <a:srgbClr val="ED2869"/>
                </a:solidFill>
                <a:latin typeface="SofiaProSoftW01-Bold" panose="020B0000000000000000" pitchFamily="34" charset="0"/>
              </a:rPr>
              <a:t>2.</a:t>
            </a:r>
            <a:endParaRPr lang="pt-BR" sz="2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052662" y="692239"/>
            <a:ext cx="558588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/>
              <a:t>Na data de realização da prova, entre no </a:t>
            </a:r>
            <a:r>
              <a:rPr lang="pt-BR" sz="1900" dirty="0" err="1"/>
              <a:t>Plurall</a:t>
            </a:r>
            <a:r>
              <a:rPr lang="pt-BR" sz="1900" dirty="0"/>
              <a:t>, selecione no menu a opção </a:t>
            </a:r>
            <a:r>
              <a:rPr lang="pt-BR" sz="1900" b="1" dirty="0">
                <a:highlight>
                  <a:srgbClr val="FFFF00"/>
                </a:highlight>
              </a:rPr>
              <a:t>Simulados e Provas</a:t>
            </a:r>
            <a:r>
              <a:rPr lang="pt-BR" sz="1900" dirty="0"/>
              <a:t> e, depois, escolha </a:t>
            </a:r>
            <a:r>
              <a:rPr lang="pt-BR" sz="1900" b="1" dirty="0">
                <a:highlight>
                  <a:srgbClr val="FFFF00"/>
                </a:highlight>
              </a:rPr>
              <a:t>Provas</a:t>
            </a:r>
            <a:r>
              <a:rPr lang="pt-BR" sz="1900" dirty="0"/>
              <a:t>.</a:t>
            </a:r>
            <a:endParaRPr lang="pt-BR" sz="1900" dirty="0">
              <a:solidFill>
                <a:srgbClr val="656DB3"/>
              </a:solidFill>
              <a:latin typeface="SofiaProSoftW01-Bold" panose="020B0000000000000000" pitchFamily="34" charset="0"/>
            </a:endParaRPr>
          </a:p>
        </p:txBody>
      </p:sp>
      <p:sp>
        <p:nvSpPr>
          <p:cNvPr id="19" name="Retângulo Arredondado 17">
            <a:extLst>
              <a:ext uri="{FF2B5EF4-FFF2-40B4-BE49-F238E27FC236}">
                <a16:creationId xmlns:a16="http://schemas.microsoft.com/office/drawing/2014/main" id="{C9F622FA-A691-453C-813D-F52D2B5AEA44}"/>
              </a:ext>
            </a:extLst>
          </p:cNvPr>
          <p:cNvSpPr/>
          <p:nvPr/>
        </p:nvSpPr>
        <p:spPr>
          <a:xfrm>
            <a:off x="4074810" y="4708363"/>
            <a:ext cx="3331501" cy="426951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Arredondado 17">
            <a:extLst>
              <a:ext uri="{FF2B5EF4-FFF2-40B4-BE49-F238E27FC236}">
                <a16:creationId xmlns:a16="http://schemas.microsoft.com/office/drawing/2014/main" id="{B824D93A-B9E9-4E52-842C-C9D17F82FFB7}"/>
              </a:ext>
            </a:extLst>
          </p:cNvPr>
          <p:cNvSpPr/>
          <p:nvPr/>
        </p:nvSpPr>
        <p:spPr>
          <a:xfrm>
            <a:off x="7502008" y="2662343"/>
            <a:ext cx="3153996" cy="1384606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: Curvo 19">
            <a:extLst>
              <a:ext uri="{FF2B5EF4-FFF2-40B4-BE49-F238E27FC236}">
                <a16:creationId xmlns:a16="http://schemas.microsoft.com/office/drawing/2014/main" id="{F63B8A26-04FA-47CA-9F4B-0B9A3618B152}"/>
              </a:ext>
            </a:extLst>
          </p:cNvPr>
          <p:cNvCxnSpPr>
            <a:cxnSpLocks/>
            <a:stCxn id="19" idx="3"/>
            <a:endCxn id="17" idx="2"/>
          </p:cNvCxnSpPr>
          <p:nvPr/>
        </p:nvCxnSpPr>
        <p:spPr>
          <a:xfrm flipV="1">
            <a:off x="7406311" y="4046949"/>
            <a:ext cx="1672695" cy="874890"/>
          </a:xfrm>
          <a:prstGeom prst="curvedConnector2">
            <a:avLst/>
          </a:prstGeom>
          <a:ln w="28575">
            <a:solidFill>
              <a:srgbClr val="ED2869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7C432E7D-1981-462E-805D-2B2CB3A3D468}"/>
              </a:ext>
            </a:extLst>
          </p:cNvPr>
          <p:cNvSpPr txBox="1"/>
          <p:nvPr/>
        </p:nvSpPr>
        <p:spPr>
          <a:xfrm>
            <a:off x="7679604" y="4514417"/>
            <a:ext cx="2571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656DB3"/>
                </a:solidFill>
              </a:rPr>
              <a:t>Escolha a prova referente ao seu material didático.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721B999-B0F5-429D-97A9-76D753D930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260" t="22938" r="35220" b="21190"/>
          <a:stretch/>
        </p:blipFill>
        <p:spPr>
          <a:xfrm>
            <a:off x="440459" y="2501350"/>
            <a:ext cx="3156166" cy="3227388"/>
          </a:xfrm>
          <a:prstGeom prst="rect">
            <a:avLst/>
          </a:prstGeom>
        </p:spPr>
      </p:pic>
      <p:sp>
        <p:nvSpPr>
          <p:cNvPr id="21" name="Retângulo Arredondado 17">
            <a:extLst>
              <a:ext uri="{FF2B5EF4-FFF2-40B4-BE49-F238E27FC236}">
                <a16:creationId xmlns:a16="http://schemas.microsoft.com/office/drawing/2014/main" id="{7F070B2D-42B3-4F61-A46A-1FD134B7109E}"/>
              </a:ext>
            </a:extLst>
          </p:cNvPr>
          <p:cNvSpPr/>
          <p:nvPr/>
        </p:nvSpPr>
        <p:spPr>
          <a:xfrm>
            <a:off x="2800872" y="2501350"/>
            <a:ext cx="869643" cy="426951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263C7507-59B0-4BC0-A671-2674FC5F05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780" y="2960626"/>
            <a:ext cx="3155845" cy="3227388"/>
          </a:xfrm>
          <a:prstGeom prst="rect">
            <a:avLst/>
          </a:prstGeom>
        </p:spPr>
      </p:pic>
      <p:pic>
        <p:nvPicPr>
          <p:cNvPr id="35" name="Imagem 34">
            <a:extLst>
              <a:ext uri="{FF2B5EF4-FFF2-40B4-BE49-F238E27FC236}">
                <a16:creationId xmlns:a16="http://schemas.microsoft.com/office/drawing/2014/main" id="{A53F689C-E036-43C2-B996-4B342F90440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035" t="36138" r="71909" b="44175"/>
          <a:stretch/>
        </p:blipFill>
        <p:spPr>
          <a:xfrm>
            <a:off x="7596571" y="2732596"/>
            <a:ext cx="865324" cy="1234799"/>
          </a:xfrm>
          <a:prstGeom prst="rect">
            <a:avLst/>
          </a:prstGeom>
        </p:spPr>
      </p:pic>
      <p:pic>
        <p:nvPicPr>
          <p:cNvPr id="36" name="Imagem 35">
            <a:extLst>
              <a:ext uri="{FF2B5EF4-FFF2-40B4-BE49-F238E27FC236}">
                <a16:creationId xmlns:a16="http://schemas.microsoft.com/office/drawing/2014/main" id="{69893ACC-8F1B-4FDD-851C-6BD69549967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1759" t="46899" r="27639" b="47513"/>
          <a:stretch/>
        </p:blipFill>
        <p:spPr>
          <a:xfrm>
            <a:off x="8496091" y="3531066"/>
            <a:ext cx="1972774" cy="296296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DDE09456-3129-4B9C-A921-697417F611A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192" y="3454443"/>
            <a:ext cx="362075" cy="428663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808A8644-1D47-4EEB-A132-F18430CDBF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443" y="2771288"/>
            <a:ext cx="362075" cy="428663"/>
          </a:xfrm>
          <a:prstGeom prst="rect">
            <a:avLst/>
          </a:prstGeom>
        </p:spPr>
      </p:pic>
      <p:cxnSp>
        <p:nvCxnSpPr>
          <p:cNvPr id="22" name="Conector: Curvo 21">
            <a:extLst>
              <a:ext uri="{FF2B5EF4-FFF2-40B4-BE49-F238E27FC236}">
                <a16:creationId xmlns:a16="http://schemas.microsoft.com/office/drawing/2014/main" id="{EEBF9E87-29EB-4D1D-9442-6AD9FCA376DD}"/>
              </a:ext>
            </a:extLst>
          </p:cNvPr>
          <p:cNvCxnSpPr>
            <a:cxnSpLocks/>
            <a:stCxn id="21" idx="2"/>
            <a:endCxn id="19" idx="1"/>
          </p:cNvCxnSpPr>
          <p:nvPr/>
        </p:nvCxnSpPr>
        <p:spPr>
          <a:xfrm rot="16200000" flipH="1">
            <a:off x="2658483" y="3505512"/>
            <a:ext cx="1993538" cy="839116"/>
          </a:xfrm>
          <a:prstGeom prst="curvedConnector2">
            <a:avLst/>
          </a:prstGeom>
          <a:ln w="28575">
            <a:solidFill>
              <a:srgbClr val="ED2869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Imagem 38">
            <a:extLst>
              <a:ext uri="{FF2B5EF4-FFF2-40B4-BE49-F238E27FC236}">
                <a16:creationId xmlns:a16="http://schemas.microsoft.com/office/drawing/2014/main" id="{58E0D57A-2722-4155-9B4E-D8A0FE053F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398" y="4963528"/>
            <a:ext cx="362075" cy="4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18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7" grpId="0" animBg="1"/>
      <p:bldP spid="37" grpId="0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423" y="185854"/>
            <a:ext cx="664269" cy="664269"/>
          </a:xfrm>
        </p:spPr>
      </p:pic>
      <p:sp>
        <p:nvSpPr>
          <p:cNvPr id="5" name="Retângulo 4"/>
          <p:cNvSpPr/>
          <p:nvPr/>
        </p:nvSpPr>
        <p:spPr>
          <a:xfrm>
            <a:off x="-1" y="7186613"/>
            <a:ext cx="10691813" cy="373062"/>
          </a:xfrm>
          <a:prstGeom prst="rect">
            <a:avLst/>
          </a:prstGeom>
          <a:solidFill>
            <a:srgbClr val="656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9" name="Espaço Reservado para Conteúdo 3"/>
          <p:cNvSpPr txBox="1">
            <a:spLocks/>
          </p:cNvSpPr>
          <p:nvPr/>
        </p:nvSpPr>
        <p:spPr>
          <a:xfrm>
            <a:off x="1144885" y="401941"/>
            <a:ext cx="910617" cy="8457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5600" dirty="0">
                <a:solidFill>
                  <a:srgbClr val="ED2869"/>
                </a:solidFill>
                <a:latin typeface="SofiaProSoftW01-Bold" panose="020B0000000000000000" pitchFamily="34" charset="0"/>
              </a:rPr>
              <a:t>3.</a:t>
            </a:r>
            <a:endParaRPr lang="pt-BR" sz="2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74360" y="416393"/>
            <a:ext cx="653757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/>
              <a:t>ATENÇÃO!</a:t>
            </a:r>
            <a:br>
              <a:rPr lang="pt-BR" sz="1900" dirty="0"/>
            </a:br>
            <a:r>
              <a:rPr lang="pt-BR" sz="1900" dirty="0"/>
              <a:t>Leia atentamente as instruções de aplicação disponíveis. </a:t>
            </a:r>
          </a:p>
          <a:p>
            <a:r>
              <a:rPr lang="pt-BR" sz="1900" dirty="0"/>
              <a:t>Para isso, selecione a opção </a:t>
            </a:r>
            <a:r>
              <a:rPr lang="pt-BR" sz="1900" b="1" dirty="0">
                <a:highlight>
                  <a:srgbClr val="FFFF00"/>
                </a:highlight>
              </a:rPr>
              <a:t>Instruções da prova/simulado</a:t>
            </a:r>
            <a:r>
              <a:rPr lang="pt-BR" sz="1900" dirty="0"/>
              <a:t>.</a:t>
            </a:r>
            <a:endParaRPr lang="pt-BR" sz="1900" dirty="0">
              <a:solidFill>
                <a:srgbClr val="656DB3"/>
              </a:solidFill>
              <a:latin typeface="SofiaProSoftW01-Bold" panose="020B0000000000000000" pitchFamily="34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43C50991-0633-4C01-A746-455994578B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30" r="3402" b="7013"/>
          <a:stretch/>
        </p:blipFill>
        <p:spPr>
          <a:xfrm>
            <a:off x="3602273" y="2584148"/>
            <a:ext cx="2881747" cy="2125698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E62EB055-43BE-485E-A192-726958E3DE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" b="56079"/>
          <a:stretch/>
        </p:blipFill>
        <p:spPr>
          <a:xfrm>
            <a:off x="7189135" y="3879086"/>
            <a:ext cx="3048000" cy="2171194"/>
          </a:xfrm>
          <a:prstGeom prst="rect">
            <a:avLst/>
          </a:prstGeom>
        </p:spPr>
      </p:pic>
      <p:sp>
        <p:nvSpPr>
          <p:cNvPr id="24" name="Retângulo Arredondado 17">
            <a:extLst>
              <a:ext uri="{FF2B5EF4-FFF2-40B4-BE49-F238E27FC236}">
                <a16:creationId xmlns:a16="http://schemas.microsoft.com/office/drawing/2014/main" id="{709AEE3B-B18A-42B1-86B9-3684B7AA8A3A}"/>
              </a:ext>
            </a:extLst>
          </p:cNvPr>
          <p:cNvSpPr/>
          <p:nvPr/>
        </p:nvSpPr>
        <p:spPr>
          <a:xfrm>
            <a:off x="3602272" y="3649863"/>
            <a:ext cx="2881747" cy="691038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667D2E41-A940-48F1-AF4A-4972CB0238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020" y="4038586"/>
            <a:ext cx="395326" cy="428663"/>
          </a:xfrm>
          <a:prstGeom prst="rect">
            <a:avLst/>
          </a:prstGeom>
        </p:spPr>
      </p:pic>
      <p:cxnSp>
        <p:nvCxnSpPr>
          <p:cNvPr id="30" name="Conector: Curvo 29">
            <a:extLst>
              <a:ext uri="{FF2B5EF4-FFF2-40B4-BE49-F238E27FC236}">
                <a16:creationId xmlns:a16="http://schemas.microsoft.com/office/drawing/2014/main" id="{72C8951F-9C45-4ABE-BBE6-EAD25235E494}"/>
              </a:ext>
            </a:extLst>
          </p:cNvPr>
          <p:cNvCxnSpPr>
            <a:cxnSpLocks/>
            <a:stCxn id="24" idx="3"/>
            <a:endCxn id="32" idx="1"/>
          </p:cNvCxnSpPr>
          <p:nvPr/>
        </p:nvCxnSpPr>
        <p:spPr>
          <a:xfrm>
            <a:off x="6484019" y="3995382"/>
            <a:ext cx="647757" cy="1718708"/>
          </a:xfrm>
          <a:prstGeom prst="curvedConnector3">
            <a:avLst>
              <a:gd name="adj1" fmla="val 50000"/>
            </a:avLst>
          </a:prstGeom>
          <a:ln w="28575">
            <a:solidFill>
              <a:srgbClr val="ED2869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>
            <a:extLst>
              <a:ext uri="{FF2B5EF4-FFF2-40B4-BE49-F238E27FC236}">
                <a16:creationId xmlns:a16="http://schemas.microsoft.com/office/drawing/2014/main" id="{FB78A195-30D6-4A12-829C-7892E81AA0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7991" y="1613843"/>
            <a:ext cx="2764337" cy="3229622"/>
          </a:xfrm>
          <a:prstGeom prst="rect">
            <a:avLst/>
          </a:prstGeom>
        </p:spPr>
      </p:pic>
      <p:cxnSp>
        <p:nvCxnSpPr>
          <p:cNvPr id="21" name="Conector: Curvo 20">
            <a:extLst>
              <a:ext uri="{FF2B5EF4-FFF2-40B4-BE49-F238E27FC236}">
                <a16:creationId xmlns:a16="http://schemas.microsoft.com/office/drawing/2014/main" id="{35B22A37-9099-40E8-B536-DF1506CD4D3B}"/>
              </a:ext>
            </a:extLst>
          </p:cNvPr>
          <p:cNvCxnSpPr>
            <a:cxnSpLocks/>
            <a:stCxn id="22" idx="3"/>
            <a:endCxn id="24" idx="1"/>
          </p:cNvCxnSpPr>
          <p:nvPr/>
        </p:nvCxnSpPr>
        <p:spPr>
          <a:xfrm>
            <a:off x="3089840" y="3630816"/>
            <a:ext cx="512432" cy="364566"/>
          </a:xfrm>
          <a:prstGeom prst="curvedConnector3">
            <a:avLst>
              <a:gd name="adj1" fmla="val 50000"/>
            </a:avLst>
          </a:prstGeom>
          <a:ln w="28575">
            <a:solidFill>
              <a:srgbClr val="ED2869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Arredondado 17">
            <a:extLst>
              <a:ext uri="{FF2B5EF4-FFF2-40B4-BE49-F238E27FC236}">
                <a16:creationId xmlns:a16="http://schemas.microsoft.com/office/drawing/2014/main" id="{3DFF924D-CA5B-42B4-A729-B47A048C2574}"/>
              </a:ext>
            </a:extLst>
          </p:cNvPr>
          <p:cNvSpPr/>
          <p:nvPr/>
        </p:nvSpPr>
        <p:spPr>
          <a:xfrm>
            <a:off x="450477" y="3165366"/>
            <a:ext cx="2639363" cy="930899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4485C293-CB95-4E27-B1CE-A9F20F7BFD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228" b="54446"/>
          <a:stretch/>
        </p:blipFill>
        <p:spPr>
          <a:xfrm>
            <a:off x="7189134" y="5068160"/>
            <a:ext cx="3048000" cy="905920"/>
          </a:xfrm>
          <a:prstGeom prst="rect">
            <a:avLst/>
          </a:prstGeom>
        </p:spPr>
      </p:pic>
      <p:sp>
        <p:nvSpPr>
          <p:cNvPr id="32" name="Retângulo Arredondado 17">
            <a:extLst>
              <a:ext uri="{FF2B5EF4-FFF2-40B4-BE49-F238E27FC236}">
                <a16:creationId xmlns:a16="http://schemas.microsoft.com/office/drawing/2014/main" id="{72AB17F0-C938-4D58-B98E-33E7BA910E42}"/>
              </a:ext>
            </a:extLst>
          </p:cNvPr>
          <p:cNvSpPr/>
          <p:nvPr/>
        </p:nvSpPr>
        <p:spPr>
          <a:xfrm>
            <a:off x="7131776" y="4596877"/>
            <a:ext cx="3105359" cy="2234425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6603A3AD-D243-4CC7-B3B6-98079BD33E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02272" y="4494114"/>
            <a:ext cx="2881747" cy="1541213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C0DF29F0-C30E-4514-B0CC-3663DD4769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852" y="3844550"/>
            <a:ext cx="395326" cy="428663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4485C293-CB95-4E27-B1CE-A9F20F7BFD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1759" b="9466"/>
          <a:stretch/>
        </p:blipFill>
        <p:spPr>
          <a:xfrm>
            <a:off x="7126647" y="5903152"/>
            <a:ext cx="3048000" cy="92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09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0">
            <a:extLst>
              <a:ext uri="{FF2B5EF4-FFF2-40B4-BE49-F238E27FC236}">
                <a16:creationId xmlns:a16="http://schemas.microsoft.com/office/drawing/2014/main" id="{35EE7233-8DE5-4551-9239-68A4DA1F9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183" y="2531024"/>
            <a:ext cx="3170195" cy="3328704"/>
          </a:xfrm>
          <a:prstGeom prst="rect">
            <a:avLst/>
          </a:prstGeom>
        </p:spPr>
      </p:pic>
      <p:pic>
        <p:nvPicPr>
          <p:cNvPr id="27" name="Imagem 26">
            <a:extLst>
              <a:ext uri="{FF2B5EF4-FFF2-40B4-BE49-F238E27FC236}">
                <a16:creationId xmlns:a16="http://schemas.microsoft.com/office/drawing/2014/main" id="{E636F2CB-2462-41DD-A1F4-92A39EAB44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8013"/>
          <a:stretch/>
        </p:blipFill>
        <p:spPr>
          <a:xfrm>
            <a:off x="7218726" y="1114270"/>
            <a:ext cx="3167323" cy="1587158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E16537DF-CFC9-49D8-A611-A395E1735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5549" y="1555212"/>
            <a:ext cx="3167323" cy="3780097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F37FE26F-368D-4D13-AE8F-EFC6C2098A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469" y="1584240"/>
            <a:ext cx="2764337" cy="3229622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470182F6-0F44-4062-BA8F-327A59DEFE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469" y="3126004"/>
            <a:ext cx="2764337" cy="2668067"/>
          </a:xfrm>
          <a:prstGeom prst="rect">
            <a:avLst/>
          </a:prstGeom>
        </p:spPr>
      </p:pic>
      <p:pic>
        <p:nvPicPr>
          <p:cNvPr id="7" name="Espaço Reservado para Conteúdo 6"/>
          <p:cNvPicPr>
            <a:picLocks noGrp="1" noChangeAspect="1"/>
          </p:cNvPicPr>
          <p:nvPr>
            <p:ph sz="half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423" y="185854"/>
            <a:ext cx="664269" cy="664269"/>
          </a:xfrm>
        </p:spPr>
      </p:pic>
      <p:sp>
        <p:nvSpPr>
          <p:cNvPr id="5" name="Retângulo 4"/>
          <p:cNvSpPr/>
          <p:nvPr/>
        </p:nvSpPr>
        <p:spPr>
          <a:xfrm>
            <a:off x="-1" y="7186613"/>
            <a:ext cx="10691813" cy="373062"/>
          </a:xfrm>
          <a:prstGeom prst="rect">
            <a:avLst/>
          </a:prstGeom>
          <a:solidFill>
            <a:srgbClr val="656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9" name="Espaço Reservado para Conteúdo 3"/>
          <p:cNvSpPr txBox="1">
            <a:spLocks/>
          </p:cNvSpPr>
          <p:nvPr/>
        </p:nvSpPr>
        <p:spPr>
          <a:xfrm>
            <a:off x="1144885" y="401941"/>
            <a:ext cx="910617" cy="8457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5600" dirty="0">
                <a:solidFill>
                  <a:srgbClr val="ED2869"/>
                </a:solidFill>
                <a:latin typeface="SofiaProSoftW01-Bold" panose="020B0000000000000000" pitchFamily="34" charset="0"/>
              </a:rPr>
              <a:t>4.</a:t>
            </a:r>
            <a:endParaRPr lang="pt-BR" sz="2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74360" y="416393"/>
            <a:ext cx="653757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/>
              <a:t>Após ler as instruções, comece a responder às questões do simulado.</a:t>
            </a:r>
            <a:endParaRPr lang="pt-BR" sz="1900" dirty="0">
              <a:solidFill>
                <a:srgbClr val="656DB3"/>
              </a:solidFill>
              <a:latin typeface="SofiaProSoftW01-Bold" panose="020B0000000000000000" pitchFamily="34" charset="0"/>
            </a:endParaRP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DDA59265-90A7-417F-B9F8-24F3328A12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739" y="4852884"/>
            <a:ext cx="362075" cy="428663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667D2E41-A940-48F1-AF4A-4972CB0238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731" y="4444643"/>
            <a:ext cx="395326" cy="428663"/>
          </a:xfrm>
          <a:prstGeom prst="rect">
            <a:avLst/>
          </a:prstGeom>
        </p:spPr>
      </p:pic>
      <p:cxnSp>
        <p:nvCxnSpPr>
          <p:cNvPr id="30" name="Conector: Curvo 29">
            <a:extLst>
              <a:ext uri="{FF2B5EF4-FFF2-40B4-BE49-F238E27FC236}">
                <a16:creationId xmlns:a16="http://schemas.microsoft.com/office/drawing/2014/main" id="{72C8951F-9C45-4ABE-BBE6-EAD25235E494}"/>
              </a:ext>
            </a:extLst>
          </p:cNvPr>
          <p:cNvCxnSpPr>
            <a:cxnSpLocks/>
            <a:stCxn id="24" idx="3"/>
            <a:endCxn id="32" idx="1"/>
          </p:cNvCxnSpPr>
          <p:nvPr/>
        </p:nvCxnSpPr>
        <p:spPr>
          <a:xfrm flipV="1">
            <a:off x="4630057" y="4195376"/>
            <a:ext cx="2545482" cy="100710"/>
          </a:xfrm>
          <a:prstGeom prst="curvedConnector3">
            <a:avLst>
              <a:gd name="adj1" fmla="val 50000"/>
            </a:avLst>
          </a:prstGeom>
          <a:ln w="28575">
            <a:solidFill>
              <a:srgbClr val="ED2869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Arredondado 17">
            <a:extLst>
              <a:ext uri="{FF2B5EF4-FFF2-40B4-BE49-F238E27FC236}">
                <a16:creationId xmlns:a16="http://schemas.microsoft.com/office/drawing/2014/main" id="{709AEE3B-B18A-42B1-86B9-3684B7AA8A3A}"/>
              </a:ext>
            </a:extLst>
          </p:cNvPr>
          <p:cNvSpPr/>
          <p:nvPr/>
        </p:nvSpPr>
        <p:spPr>
          <a:xfrm>
            <a:off x="3780285" y="3823573"/>
            <a:ext cx="849772" cy="945026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Arredondado 17">
            <a:extLst>
              <a:ext uri="{FF2B5EF4-FFF2-40B4-BE49-F238E27FC236}">
                <a16:creationId xmlns:a16="http://schemas.microsoft.com/office/drawing/2014/main" id="{3DFF924D-CA5B-42B4-A729-B47A048C2574}"/>
              </a:ext>
            </a:extLst>
          </p:cNvPr>
          <p:cNvSpPr/>
          <p:nvPr/>
        </p:nvSpPr>
        <p:spPr>
          <a:xfrm>
            <a:off x="317469" y="4145711"/>
            <a:ext cx="2764337" cy="977507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1" name="Conector: Curvo 20">
            <a:extLst>
              <a:ext uri="{FF2B5EF4-FFF2-40B4-BE49-F238E27FC236}">
                <a16:creationId xmlns:a16="http://schemas.microsoft.com/office/drawing/2014/main" id="{35B22A37-9099-40E8-B536-DF1506CD4D3B}"/>
              </a:ext>
            </a:extLst>
          </p:cNvPr>
          <p:cNvCxnSpPr>
            <a:cxnSpLocks/>
            <a:stCxn id="22" idx="3"/>
            <a:endCxn id="24" idx="1"/>
          </p:cNvCxnSpPr>
          <p:nvPr/>
        </p:nvCxnSpPr>
        <p:spPr>
          <a:xfrm flipV="1">
            <a:off x="3081806" y="4296086"/>
            <a:ext cx="698479" cy="338379"/>
          </a:xfrm>
          <a:prstGeom prst="curvedConnector3">
            <a:avLst>
              <a:gd name="adj1" fmla="val 50000"/>
            </a:avLst>
          </a:prstGeom>
          <a:ln w="28575">
            <a:solidFill>
              <a:srgbClr val="ED2869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Arredondado 17">
            <a:extLst>
              <a:ext uri="{FF2B5EF4-FFF2-40B4-BE49-F238E27FC236}">
                <a16:creationId xmlns:a16="http://schemas.microsoft.com/office/drawing/2014/main" id="{72AB17F0-C938-4D58-B98E-33E7BA910E42}"/>
              </a:ext>
            </a:extLst>
          </p:cNvPr>
          <p:cNvSpPr/>
          <p:nvPr/>
        </p:nvSpPr>
        <p:spPr>
          <a:xfrm>
            <a:off x="7175539" y="2485542"/>
            <a:ext cx="3219483" cy="3419668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83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374" y="150353"/>
            <a:ext cx="536005" cy="536005"/>
          </a:xfrm>
        </p:spPr>
      </p:pic>
      <p:sp>
        <p:nvSpPr>
          <p:cNvPr id="5" name="Retângulo 4"/>
          <p:cNvSpPr/>
          <p:nvPr/>
        </p:nvSpPr>
        <p:spPr>
          <a:xfrm>
            <a:off x="-1" y="7186613"/>
            <a:ext cx="10691813" cy="373062"/>
          </a:xfrm>
          <a:prstGeom prst="rect">
            <a:avLst/>
          </a:prstGeom>
          <a:solidFill>
            <a:srgbClr val="656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093436" y="356839"/>
            <a:ext cx="861910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/>
              <a:t>Assim que resolver todas as questões do simulado, clique em </a:t>
            </a:r>
          </a:p>
          <a:p>
            <a:r>
              <a:rPr lang="pt-BR" sz="1900" b="1" dirty="0">
                <a:highlight>
                  <a:srgbClr val="FFFF00"/>
                </a:highlight>
              </a:rPr>
              <a:t>Finalizar Simulado</a:t>
            </a:r>
            <a:r>
              <a:rPr lang="pt-BR" sz="1900" dirty="0"/>
              <a:t>.  </a:t>
            </a:r>
          </a:p>
        </p:txBody>
      </p:sp>
      <p:sp>
        <p:nvSpPr>
          <p:cNvPr id="11" name="Espaço Reservado para Conteúdo 3"/>
          <p:cNvSpPr txBox="1">
            <a:spLocks/>
          </p:cNvSpPr>
          <p:nvPr/>
        </p:nvSpPr>
        <p:spPr>
          <a:xfrm>
            <a:off x="446436" y="251455"/>
            <a:ext cx="910617" cy="8457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5600" dirty="0">
                <a:solidFill>
                  <a:srgbClr val="ED2869"/>
                </a:solidFill>
                <a:latin typeface="SofiaProSoftW01-Bold" panose="020B0000000000000000" pitchFamily="34" charset="0"/>
              </a:rPr>
              <a:t>5.</a:t>
            </a:r>
            <a:endParaRPr lang="pt-BR" sz="2000"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43326FB-15BB-4450-AF28-81133D5D791C}"/>
              </a:ext>
            </a:extLst>
          </p:cNvPr>
          <p:cNvSpPr txBox="1"/>
          <p:nvPr/>
        </p:nvSpPr>
        <p:spPr>
          <a:xfrm>
            <a:off x="7687121" y="2425232"/>
            <a:ext cx="2714779" cy="3175197"/>
          </a:xfrm>
          <a:prstGeom prst="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b="1" dirty="0">
                <a:solidFill>
                  <a:schemeClr val="tx1"/>
                </a:solidFill>
              </a:rPr>
              <a:t>ATENÇÃO</a:t>
            </a:r>
            <a:r>
              <a:rPr lang="pt-BR" dirty="0">
                <a:solidFill>
                  <a:schemeClr val="tx1"/>
                </a:solidFill>
              </a:rPr>
              <a:t>!</a:t>
            </a:r>
          </a:p>
          <a:p>
            <a:r>
              <a:rPr lang="pt-BR" dirty="0">
                <a:solidFill>
                  <a:schemeClr val="tx1"/>
                </a:solidFill>
              </a:rPr>
              <a:t>Caso tenha selecionado o botão por engano, selecione a opção </a:t>
            </a:r>
            <a:r>
              <a:rPr lang="pt-BR" b="1" dirty="0">
                <a:solidFill>
                  <a:schemeClr val="tx1"/>
                </a:solidFill>
              </a:rPr>
              <a:t>Voltar</a:t>
            </a:r>
            <a:r>
              <a:rPr lang="pt-BR" dirty="0">
                <a:solidFill>
                  <a:schemeClr val="tx1"/>
                </a:solidFill>
              </a:rPr>
              <a:t>, para que possa terminar de responder às questões.</a:t>
            </a:r>
          </a:p>
          <a:p>
            <a:r>
              <a:rPr lang="pt-BR" dirty="0">
                <a:solidFill>
                  <a:schemeClr val="tx1"/>
                </a:solidFill>
              </a:rPr>
              <a:t>Uma vez finalizado o simulado, não será possível alterar qualquer resposta.</a:t>
            </a:r>
          </a:p>
        </p:txBody>
      </p:sp>
      <p:sp>
        <p:nvSpPr>
          <p:cNvPr id="21" name="Seta: para a Direita 20">
            <a:extLst>
              <a:ext uri="{FF2B5EF4-FFF2-40B4-BE49-F238E27FC236}">
                <a16:creationId xmlns:a16="http://schemas.microsoft.com/office/drawing/2014/main" id="{978121A4-1DD4-4943-BD63-8A6ADA53E7C2}"/>
              </a:ext>
            </a:extLst>
          </p:cNvPr>
          <p:cNvSpPr/>
          <p:nvPr/>
        </p:nvSpPr>
        <p:spPr>
          <a:xfrm rot="5400000">
            <a:off x="8759044" y="1850428"/>
            <a:ext cx="570932" cy="411568"/>
          </a:xfrm>
          <a:prstGeom prst="rightArrow">
            <a:avLst/>
          </a:prstGeom>
          <a:solidFill>
            <a:srgbClr val="656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2EB1EC31-56FF-4F61-AAE7-4079159F8DA0}"/>
              </a:ext>
            </a:extLst>
          </p:cNvPr>
          <p:cNvGrpSpPr/>
          <p:nvPr/>
        </p:nvGrpSpPr>
        <p:grpSpPr>
          <a:xfrm>
            <a:off x="278894" y="2043460"/>
            <a:ext cx="3020919" cy="3855688"/>
            <a:chOff x="278894" y="1507455"/>
            <a:chExt cx="3020919" cy="3855688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47A9E8D1-2E97-4A56-8C99-C3DA90509F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0221"/>
            <a:stretch/>
          </p:blipFill>
          <p:spPr>
            <a:xfrm>
              <a:off x="289913" y="2798031"/>
              <a:ext cx="3009900" cy="2565112"/>
            </a:xfrm>
            <a:prstGeom prst="rect">
              <a:avLst/>
            </a:prstGeom>
          </p:spPr>
        </p:pic>
        <p:pic>
          <p:nvPicPr>
            <p:cNvPr id="18" name="Imagem 17">
              <a:extLst>
                <a:ext uri="{FF2B5EF4-FFF2-40B4-BE49-F238E27FC236}">
                  <a16:creationId xmlns:a16="http://schemas.microsoft.com/office/drawing/2014/main" id="{89499CAA-E5B7-4F04-9428-DBA4B70319E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9885"/>
            <a:stretch/>
          </p:blipFill>
          <p:spPr>
            <a:xfrm>
              <a:off x="289913" y="1507455"/>
              <a:ext cx="3009900" cy="2817266"/>
            </a:xfrm>
            <a:prstGeom prst="rect">
              <a:avLst/>
            </a:prstGeom>
          </p:spPr>
        </p:pic>
        <p:pic>
          <p:nvPicPr>
            <p:cNvPr id="22" name="Imagem 21">
              <a:extLst>
                <a:ext uri="{FF2B5EF4-FFF2-40B4-BE49-F238E27FC236}">
                  <a16:creationId xmlns:a16="http://schemas.microsoft.com/office/drawing/2014/main" id="{E971BCCF-5C55-4835-B1BD-DB75555862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-102" r="1666"/>
            <a:stretch/>
          </p:blipFill>
          <p:spPr>
            <a:xfrm>
              <a:off x="278894" y="2594386"/>
              <a:ext cx="3009008" cy="2249233"/>
            </a:xfrm>
            <a:prstGeom prst="rect">
              <a:avLst/>
            </a:prstGeom>
          </p:spPr>
        </p:pic>
      </p:grpSp>
      <p:sp>
        <p:nvSpPr>
          <p:cNvPr id="15" name="Retângulo Arredondado 17">
            <a:extLst>
              <a:ext uri="{FF2B5EF4-FFF2-40B4-BE49-F238E27FC236}">
                <a16:creationId xmlns:a16="http://schemas.microsoft.com/office/drawing/2014/main" id="{1AF84AD2-52CA-48D5-A5A1-996B7D4B9C66}"/>
              </a:ext>
            </a:extLst>
          </p:cNvPr>
          <p:cNvSpPr/>
          <p:nvPr/>
        </p:nvSpPr>
        <p:spPr>
          <a:xfrm>
            <a:off x="501354" y="5292069"/>
            <a:ext cx="2639363" cy="691038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3D87324D-8F52-469F-B658-1F981DCC3A28}"/>
              </a:ext>
            </a:extLst>
          </p:cNvPr>
          <p:cNvGrpSpPr/>
          <p:nvPr/>
        </p:nvGrpSpPr>
        <p:grpSpPr>
          <a:xfrm>
            <a:off x="4005607" y="1895977"/>
            <a:ext cx="3078961" cy="3929769"/>
            <a:chOff x="8202079" y="2419190"/>
            <a:chExt cx="3020919" cy="3855688"/>
          </a:xfrm>
        </p:grpSpPr>
        <p:grpSp>
          <p:nvGrpSpPr>
            <p:cNvPr id="23" name="Agrupar 22">
              <a:extLst>
                <a:ext uri="{FF2B5EF4-FFF2-40B4-BE49-F238E27FC236}">
                  <a16:creationId xmlns:a16="http://schemas.microsoft.com/office/drawing/2014/main" id="{A9CFDBAE-801D-4FCB-B3B9-3326CDE469CB}"/>
                </a:ext>
              </a:extLst>
            </p:cNvPr>
            <p:cNvGrpSpPr/>
            <p:nvPr/>
          </p:nvGrpSpPr>
          <p:grpSpPr>
            <a:xfrm>
              <a:off x="8202079" y="2419190"/>
              <a:ext cx="3020919" cy="3855688"/>
              <a:chOff x="278894" y="1507455"/>
              <a:chExt cx="3020919" cy="3855688"/>
            </a:xfrm>
          </p:grpSpPr>
          <p:pic>
            <p:nvPicPr>
              <p:cNvPr id="24" name="Imagem 23">
                <a:extLst>
                  <a:ext uri="{FF2B5EF4-FFF2-40B4-BE49-F238E27FC236}">
                    <a16:creationId xmlns:a16="http://schemas.microsoft.com/office/drawing/2014/main" id="{B7CB7C0D-AF69-4E82-B149-C816947DC44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0221"/>
              <a:stretch/>
            </p:blipFill>
            <p:spPr>
              <a:xfrm>
                <a:off x="289913" y="2798031"/>
                <a:ext cx="3009900" cy="2565112"/>
              </a:xfrm>
              <a:prstGeom prst="rect">
                <a:avLst/>
              </a:prstGeom>
            </p:spPr>
          </p:pic>
          <p:pic>
            <p:nvPicPr>
              <p:cNvPr id="25" name="Imagem 24">
                <a:extLst>
                  <a:ext uri="{FF2B5EF4-FFF2-40B4-BE49-F238E27FC236}">
                    <a16:creationId xmlns:a16="http://schemas.microsoft.com/office/drawing/2014/main" id="{DB4E70B0-3DF7-450B-9DB4-71510CDC4DC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b="19885"/>
              <a:stretch/>
            </p:blipFill>
            <p:spPr>
              <a:xfrm>
                <a:off x="289913" y="1507455"/>
                <a:ext cx="3009900" cy="2817266"/>
              </a:xfrm>
              <a:prstGeom prst="rect">
                <a:avLst/>
              </a:prstGeom>
            </p:spPr>
          </p:pic>
          <p:pic>
            <p:nvPicPr>
              <p:cNvPr id="26" name="Imagem 25">
                <a:extLst>
                  <a:ext uri="{FF2B5EF4-FFF2-40B4-BE49-F238E27FC236}">
                    <a16:creationId xmlns:a16="http://schemas.microsoft.com/office/drawing/2014/main" id="{949BBFD3-79F2-4CA1-99B8-3F8682969AA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rcRect l="-102" r="1666"/>
              <a:stretch/>
            </p:blipFill>
            <p:spPr>
              <a:xfrm>
                <a:off x="278894" y="2594386"/>
                <a:ext cx="3009008" cy="2249233"/>
              </a:xfrm>
              <a:prstGeom prst="rect">
                <a:avLst/>
              </a:prstGeom>
            </p:spPr>
          </p:pic>
        </p:grp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3A620400-1F51-403D-B832-1921BADA1631}"/>
                </a:ext>
              </a:extLst>
            </p:cNvPr>
            <p:cNvSpPr/>
            <p:nvPr/>
          </p:nvSpPr>
          <p:spPr>
            <a:xfrm>
              <a:off x="8213097" y="2419308"/>
              <a:ext cx="2997989" cy="3825726"/>
            </a:xfrm>
            <a:prstGeom prst="rect">
              <a:avLst/>
            </a:prstGeom>
            <a:solidFill>
              <a:schemeClr val="tx1"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6" name="Imagem 5">
            <a:extLst>
              <a:ext uri="{FF2B5EF4-FFF2-40B4-BE49-F238E27FC236}">
                <a16:creationId xmlns:a16="http://schemas.microsoft.com/office/drawing/2014/main" id="{A512D3F4-6279-42F6-8C63-A48358BD9EB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60038"/>
          <a:stretch/>
        </p:blipFill>
        <p:spPr>
          <a:xfrm>
            <a:off x="4017518" y="3066588"/>
            <a:ext cx="3067050" cy="1838491"/>
          </a:xfrm>
          <a:prstGeom prst="rect">
            <a:avLst/>
          </a:prstGeom>
        </p:spPr>
      </p:pic>
      <p:sp>
        <p:nvSpPr>
          <p:cNvPr id="17" name="Retângulo Arredondado 17">
            <a:extLst>
              <a:ext uri="{FF2B5EF4-FFF2-40B4-BE49-F238E27FC236}">
                <a16:creationId xmlns:a16="http://schemas.microsoft.com/office/drawing/2014/main" id="{207D7FFA-2AD1-44E7-AF63-E873D161A785}"/>
              </a:ext>
            </a:extLst>
          </p:cNvPr>
          <p:cNvSpPr/>
          <p:nvPr/>
        </p:nvSpPr>
        <p:spPr>
          <a:xfrm>
            <a:off x="4118102" y="3118049"/>
            <a:ext cx="2891258" cy="1739530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390222E1-BCF4-41CD-88C8-444B1ED6354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464" y="5733207"/>
            <a:ext cx="362075" cy="428663"/>
          </a:xfrm>
          <a:prstGeom prst="rect">
            <a:avLst/>
          </a:prstGeom>
        </p:spPr>
      </p:pic>
      <p:pic>
        <p:nvPicPr>
          <p:cNvPr id="27" name="Imagem 26">
            <a:extLst>
              <a:ext uri="{FF2B5EF4-FFF2-40B4-BE49-F238E27FC236}">
                <a16:creationId xmlns:a16="http://schemas.microsoft.com/office/drawing/2014/main" id="{EAD9E69A-CD15-4594-B77A-48A274CBDF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176" y="4534289"/>
            <a:ext cx="362075" cy="428663"/>
          </a:xfrm>
          <a:prstGeom prst="rect">
            <a:avLst/>
          </a:prstGeom>
        </p:spPr>
      </p:pic>
      <p:cxnSp>
        <p:nvCxnSpPr>
          <p:cNvPr id="12" name="Conector: Curvo 11">
            <a:extLst>
              <a:ext uri="{FF2B5EF4-FFF2-40B4-BE49-F238E27FC236}">
                <a16:creationId xmlns:a16="http://schemas.microsoft.com/office/drawing/2014/main" id="{98A1D693-6496-467B-B08E-2954C97DFF1C}"/>
              </a:ext>
            </a:extLst>
          </p:cNvPr>
          <p:cNvCxnSpPr>
            <a:cxnSpLocks/>
            <a:stCxn id="15" idx="3"/>
            <a:endCxn id="17" idx="1"/>
          </p:cNvCxnSpPr>
          <p:nvPr/>
        </p:nvCxnSpPr>
        <p:spPr>
          <a:xfrm flipV="1">
            <a:off x="3140717" y="3987814"/>
            <a:ext cx="977385" cy="1649774"/>
          </a:xfrm>
          <a:prstGeom prst="curvedConnector3">
            <a:avLst>
              <a:gd name="adj1" fmla="val 50000"/>
            </a:avLst>
          </a:prstGeom>
          <a:ln w="28575">
            <a:solidFill>
              <a:srgbClr val="ED2869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32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m 29">
            <a:extLst>
              <a:ext uri="{FF2B5EF4-FFF2-40B4-BE49-F238E27FC236}">
                <a16:creationId xmlns:a16="http://schemas.microsoft.com/office/drawing/2014/main" id="{45C66638-54A2-408A-ACF1-FEF0078C44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83" y="1587874"/>
            <a:ext cx="2764337" cy="3229622"/>
          </a:xfrm>
          <a:prstGeom prst="rect">
            <a:avLst/>
          </a:prstGeom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747327CB-C074-441D-A4B7-D3D05947E4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783" y="3129638"/>
            <a:ext cx="2764337" cy="2668067"/>
          </a:xfrm>
          <a:prstGeom prst="rect">
            <a:avLst/>
          </a:prstGeom>
        </p:spPr>
      </p:pic>
      <p:pic>
        <p:nvPicPr>
          <p:cNvPr id="7" name="Espaço Reservado para Conteúdo 6"/>
          <p:cNvPicPr>
            <a:picLocks noGrp="1" noChangeAspect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374" y="150353"/>
            <a:ext cx="536005" cy="536005"/>
          </a:xfrm>
        </p:spPr>
      </p:pic>
      <p:sp>
        <p:nvSpPr>
          <p:cNvPr id="5" name="Retângulo 4"/>
          <p:cNvSpPr/>
          <p:nvPr/>
        </p:nvSpPr>
        <p:spPr>
          <a:xfrm>
            <a:off x="-1" y="7186613"/>
            <a:ext cx="10691813" cy="373062"/>
          </a:xfrm>
          <a:prstGeom prst="rect">
            <a:avLst/>
          </a:prstGeom>
          <a:solidFill>
            <a:srgbClr val="656D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/>
          </a:p>
        </p:txBody>
      </p:sp>
      <p:sp>
        <p:nvSpPr>
          <p:cNvPr id="14" name="Espaço Reservado para Conteúdo 3">
            <a:extLst>
              <a:ext uri="{FF2B5EF4-FFF2-40B4-BE49-F238E27FC236}">
                <a16:creationId xmlns:a16="http://schemas.microsoft.com/office/drawing/2014/main" id="{F1872710-3345-4802-95F3-E6157C8147A6}"/>
              </a:ext>
            </a:extLst>
          </p:cNvPr>
          <p:cNvSpPr txBox="1">
            <a:spLocks/>
          </p:cNvSpPr>
          <p:nvPr/>
        </p:nvSpPr>
        <p:spPr>
          <a:xfrm>
            <a:off x="349306" y="320584"/>
            <a:ext cx="910617" cy="8457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5600" dirty="0">
                <a:solidFill>
                  <a:srgbClr val="ED2869"/>
                </a:solidFill>
                <a:latin typeface="SofiaProSoftW01-Bold" panose="020B0000000000000000" pitchFamily="34" charset="0"/>
              </a:rPr>
              <a:t>6.</a:t>
            </a:r>
            <a:endParaRPr lang="pt-BR" sz="2000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7221F50B-A67D-4A4D-9B38-09E8C214AF2B}"/>
              </a:ext>
            </a:extLst>
          </p:cNvPr>
          <p:cNvSpPr txBox="1"/>
          <p:nvPr/>
        </p:nvSpPr>
        <p:spPr>
          <a:xfrm>
            <a:off x="931771" y="476866"/>
            <a:ext cx="860312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/>
              <a:t>Após o término do período de aplicação da prova, o gabarito provisório será liberado e você poderá consultar seu desempenho, questão por questão. </a:t>
            </a:r>
          </a:p>
          <a:p>
            <a:r>
              <a:rPr lang="pt-BR" sz="1900" dirty="0"/>
              <a:t>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E8B33D6-7C73-472E-B409-1CC015E32D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5924" y="2770037"/>
            <a:ext cx="2816737" cy="3416429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520D5F5-2B1D-489F-83E1-34C7BB6A8A2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4215" r="2208"/>
          <a:stretch/>
        </p:blipFill>
        <p:spPr>
          <a:xfrm>
            <a:off x="7415242" y="1757639"/>
            <a:ext cx="2952751" cy="4208080"/>
          </a:xfrm>
          <a:prstGeom prst="rect">
            <a:avLst/>
          </a:prstGeom>
        </p:spPr>
      </p:pic>
      <p:cxnSp>
        <p:nvCxnSpPr>
          <p:cNvPr id="19" name="Conector: Curvo 18">
            <a:extLst>
              <a:ext uri="{FF2B5EF4-FFF2-40B4-BE49-F238E27FC236}">
                <a16:creationId xmlns:a16="http://schemas.microsoft.com/office/drawing/2014/main" id="{4B44BD3B-7640-4BF6-9CCC-453AF61F8BFC}"/>
              </a:ext>
            </a:extLst>
          </p:cNvPr>
          <p:cNvCxnSpPr>
            <a:cxnSpLocks/>
            <a:stCxn id="16" idx="3"/>
            <a:endCxn id="20" idx="1"/>
          </p:cNvCxnSpPr>
          <p:nvPr/>
        </p:nvCxnSpPr>
        <p:spPr>
          <a:xfrm>
            <a:off x="3041120" y="4629704"/>
            <a:ext cx="844803" cy="364874"/>
          </a:xfrm>
          <a:prstGeom prst="curvedConnector3">
            <a:avLst>
              <a:gd name="adj1" fmla="val 50000"/>
            </a:avLst>
          </a:prstGeom>
          <a:ln w="28575">
            <a:solidFill>
              <a:srgbClr val="ED2869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Arredondado 17">
            <a:extLst>
              <a:ext uri="{FF2B5EF4-FFF2-40B4-BE49-F238E27FC236}">
                <a16:creationId xmlns:a16="http://schemas.microsoft.com/office/drawing/2014/main" id="{B23729A0-3645-42BE-AC3E-F9AF2C1CF3AC}"/>
              </a:ext>
            </a:extLst>
          </p:cNvPr>
          <p:cNvSpPr/>
          <p:nvPr/>
        </p:nvSpPr>
        <p:spPr>
          <a:xfrm>
            <a:off x="3885923" y="3802689"/>
            <a:ext cx="2816737" cy="2383777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A8585629-0456-408E-AEF6-303C79354C8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003" y="5051644"/>
            <a:ext cx="362075" cy="428663"/>
          </a:xfrm>
          <a:prstGeom prst="rect">
            <a:avLst/>
          </a:prstGeom>
        </p:spPr>
      </p:pic>
      <p:cxnSp>
        <p:nvCxnSpPr>
          <p:cNvPr id="23" name="Conector: Curvo 22">
            <a:extLst>
              <a:ext uri="{FF2B5EF4-FFF2-40B4-BE49-F238E27FC236}">
                <a16:creationId xmlns:a16="http://schemas.microsoft.com/office/drawing/2014/main" id="{A6EEB707-C253-4347-85B3-96BDA1FC90F5}"/>
              </a:ext>
            </a:extLst>
          </p:cNvPr>
          <p:cNvCxnSpPr>
            <a:cxnSpLocks/>
            <a:stCxn id="20" idx="3"/>
            <a:endCxn id="4" idx="1"/>
          </p:cNvCxnSpPr>
          <p:nvPr/>
        </p:nvCxnSpPr>
        <p:spPr>
          <a:xfrm flipV="1">
            <a:off x="6702660" y="3861679"/>
            <a:ext cx="712582" cy="1132899"/>
          </a:xfrm>
          <a:prstGeom prst="curvedConnector3">
            <a:avLst>
              <a:gd name="adj1" fmla="val 50000"/>
            </a:avLst>
          </a:prstGeom>
          <a:ln w="28575">
            <a:solidFill>
              <a:srgbClr val="ED2869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Arredondado 17">
            <a:extLst>
              <a:ext uri="{FF2B5EF4-FFF2-40B4-BE49-F238E27FC236}">
                <a16:creationId xmlns:a16="http://schemas.microsoft.com/office/drawing/2014/main" id="{95236B31-95D7-48CE-9E3E-11F40061BD2D}"/>
              </a:ext>
            </a:extLst>
          </p:cNvPr>
          <p:cNvSpPr/>
          <p:nvPr/>
        </p:nvSpPr>
        <p:spPr>
          <a:xfrm>
            <a:off x="7415241" y="2138540"/>
            <a:ext cx="3018155" cy="3670830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Arredondado 17">
            <a:extLst>
              <a:ext uri="{FF2B5EF4-FFF2-40B4-BE49-F238E27FC236}">
                <a16:creationId xmlns:a16="http://schemas.microsoft.com/office/drawing/2014/main" id="{44C11AAB-833F-432E-967A-C906F276A3E8}"/>
              </a:ext>
            </a:extLst>
          </p:cNvPr>
          <p:cNvSpPr/>
          <p:nvPr/>
        </p:nvSpPr>
        <p:spPr>
          <a:xfrm>
            <a:off x="319370" y="4114941"/>
            <a:ext cx="2721750" cy="1029525"/>
          </a:xfrm>
          <a:prstGeom prst="roundRect">
            <a:avLst/>
          </a:prstGeom>
          <a:noFill/>
          <a:ln w="38100">
            <a:solidFill>
              <a:srgbClr val="ED286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2" name="Imagem 31">
            <a:extLst>
              <a:ext uri="{FF2B5EF4-FFF2-40B4-BE49-F238E27FC236}">
                <a16:creationId xmlns:a16="http://schemas.microsoft.com/office/drawing/2014/main" id="{0DD3FF0D-182A-4658-88B9-59812AA0E1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1612"/>
          <a:stretch/>
        </p:blipFill>
        <p:spPr>
          <a:xfrm>
            <a:off x="3884654" y="2100016"/>
            <a:ext cx="2816737" cy="1592371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5BC96C0A-26CD-4C7F-B4E2-05BF2121D2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714" y="4828091"/>
            <a:ext cx="362075" cy="4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92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1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246</Words>
  <Application>Microsoft Office PowerPoint</Application>
  <PresentationFormat>Personalizar</PresentationFormat>
  <Paragraphs>25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SofiaProSoftW01-Bold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Maísa</dc:creator>
  <cp:lastModifiedBy>Laser Scanner</cp:lastModifiedBy>
  <cp:revision>141</cp:revision>
  <dcterms:created xsi:type="dcterms:W3CDTF">2018-04-16T22:59:13Z</dcterms:created>
  <dcterms:modified xsi:type="dcterms:W3CDTF">2020-04-23T19:49:48Z</dcterms:modified>
</cp:coreProperties>
</file>